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0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47CF0-53F6-46A5-A027-729BE905D08B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0EFFE-8E3D-4A05-9D84-77A0E4316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09EAA-501C-42EC-96C6-CD9246B0C76F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0F453-6C13-4D6F-9B43-C1BA425321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A47D8-9D06-4460-BEE1-21193511C5B8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91F43-3B08-446C-A110-DBE55BB2E5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1DE01-55A2-4DE9-A24F-C552510EF089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B5908-636F-40C0-B7F4-3658CA0A22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6B58E-84BB-4A66-84A3-452BE3B46B12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CB668-4A0F-4A4D-9EC8-01B7928B13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AE080-0988-4C12-B1EA-1AE2BF2A74C7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69265-AB1F-4F39-A8AB-FFE813A23B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CD19F-231D-472F-B000-380A3BE8DEB8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2A531-2BD4-4D77-882F-90BD19BCF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1CEDB-D39E-4D31-886F-549FF0E025FC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6A346-6F99-469D-B42F-9B106C9B2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23697-2814-4599-B015-7E73C835059B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BE5B6-D413-46CE-94FB-ED3A2D61D8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A7D51-AB1C-4410-BEA5-47C81CA2889B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1BE7F-EE0A-458E-B6CF-686255094A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942DF-1EB6-4E1A-BE4D-40267C52754B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56ED9-E18C-4EA3-9837-05FF9663B2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1589807-3849-459A-9777-00333FB558AF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66CC5A6-8E9D-48EF-B879-356E9DCD15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/>
          </p:cNvSpPr>
          <p:nvPr>
            <p:ph type="subTitle" idx="1"/>
          </p:nvPr>
        </p:nvSpPr>
        <p:spPr>
          <a:xfrm>
            <a:off x="468313" y="404813"/>
            <a:ext cx="8207375" cy="6048375"/>
          </a:xfrm>
        </p:spPr>
        <p:txBody>
          <a:bodyPr/>
          <a:lstStyle/>
          <a:p>
            <a:pPr algn="l"/>
            <a:endParaRPr lang="ru-RU" smtClean="0">
              <a:solidFill>
                <a:schemeClr val="tx1"/>
              </a:solidFill>
            </a:endParaRPr>
          </a:p>
          <a:p>
            <a:pPr algn="l"/>
            <a:endParaRPr lang="ru-RU" smtClean="0">
              <a:solidFill>
                <a:schemeClr val="tx1"/>
              </a:solidFill>
            </a:endParaRPr>
          </a:p>
        </p:txBody>
      </p:sp>
      <p:graphicFrame>
        <p:nvGraphicFramePr>
          <p:cNvPr id="15383" name="Group 23"/>
          <p:cNvGraphicFramePr>
            <a:graphicFrameLocks noGrp="1"/>
          </p:cNvGraphicFramePr>
          <p:nvPr/>
        </p:nvGraphicFramePr>
        <p:xfrm>
          <a:off x="395288" y="476250"/>
          <a:ext cx="8353425" cy="6048375"/>
        </p:xfrm>
        <a:graphic>
          <a:graphicData uri="http://schemas.openxmlformats.org/drawingml/2006/table">
            <a:tbl>
              <a:tblPr/>
              <a:tblGrid>
                <a:gridCol w="3240087"/>
                <a:gridCol w="5113338"/>
              </a:tblGrid>
              <a:tr h="6048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a narration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a character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the setting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an event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the plot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a close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a comma</a:t>
                      </a:r>
                      <a:endParaRPr kumimoji="0" lang="en-US" sz="4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present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appear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introduce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catch an interest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separate</a:t>
                      </a:r>
                      <a:endParaRPr kumimoji="0" lang="en-US" sz="4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>
          <a:xfrm>
            <a:off x="357188" y="428625"/>
            <a:ext cx="8429625" cy="60721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sz="6600" b="1" smtClean="0">
                <a:solidFill>
                  <a:schemeClr val="accent2"/>
                </a:solidFill>
                <a:latin typeface="Times New Roman" pitchFamily="18" charset="0"/>
              </a:rPr>
              <a:t>SB</a:t>
            </a:r>
            <a:r>
              <a:rPr lang="en-US" sz="6600" smtClean="0">
                <a:latin typeface="Times New Roman" pitchFamily="18" charset="0"/>
              </a:rPr>
              <a:t> </a:t>
            </a:r>
            <a:endParaRPr lang="ru-RU" sz="660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6600" b="1" smtClean="0">
                <a:latin typeface="Times New Roman" pitchFamily="18" charset="0"/>
              </a:rPr>
              <a:t>  </a:t>
            </a:r>
            <a:r>
              <a:rPr lang="en-US" sz="6600" b="1" smtClean="0">
                <a:latin typeface="Times New Roman" pitchFamily="18" charset="0"/>
              </a:rPr>
              <a:t>p</a:t>
            </a:r>
            <a:r>
              <a:rPr lang="ru-RU" sz="6600" b="1" smtClean="0">
                <a:latin typeface="Times New Roman" pitchFamily="18" charset="0"/>
              </a:rPr>
              <a:t>143 </a:t>
            </a:r>
            <a:r>
              <a:rPr lang="en-US" sz="6600" b="1" smtClean="0">
                <a:solidFill>
                  <a:schemeClr val="accent2"/>
                </a:solidFill>
                <a:latin typeface="Times New Roman" pitchFamily="18" charset="0"/>
              </a:rPr>
              <a:t>ex</a:t>
            </a:r>
            <a:r>
              <a:rPr lang="ru-RU" sz="6600" b="1" smtClean="0">
                <a:solidFill>
                  <a:schemeClr val="accent2"/>
                </a:solidFill>
                <a:latin typeface="Times New Roman" pitchFamily="18" charset="0"/>
              </a:rPr>
              <a:t>56 (3 </a:t>
            </a:r>
            <a:r>
              <a:rPr lang="en-US" sz="6600" smtClean="0">
                <a:solidFill>
                  <a:schemeClr val="accent2"/>
                </a:solidFill>
                <a:latin typeface="Times New Roman" pitchFamily="18" charset="0"/>
              </a:rPr>
              <a:t>or</a:t>
            </a:r>
            <a:r>
              <a:rPr lang="en-US" sz="6600" b="1" smtClean="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ru-RU" sz="6600" b="1" smtClean="0">
                <a:solidFill>
                  <a:schemeClr val="accent2"/>
                </a:solidFill>
                <a:latin typeface="Times New Roman" pitchFamily="18" charset="0"/>
              </a:rPr>
              <a:t>4)</a:t>
            </a:r>
            <a:r>
              <a:rPr lang="ru-RU" sz="6600" b="1" smtClean="0">
                <a:latin typeface="Times New Roman" pitchFamily="18" charset="0"/>
              </a:rPr>
              <a:t> -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6600" b="1" smtClean="0">
                <a:latin typeface="Times New Roman" pitchFamily="18" charset="0"/>
              </a:rPr>
              <a:t>  написать рассказ.</a:t>
            </a:r>
            <a:r>
              <a:rPr lang="ru-RU" sz="6600" smtClean="0">
                <a:latin typeface="Times New Roman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ru-RU" sz="600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5900" smtClean="0">
                <a:latin typeface="Times New Roman" pitchFamily="18" charset="0"/>
              </a:rPr>
              <a:t>                </a:t>
            </a:r>
            <a:endParaRPr lang="ru-RU" sz="590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6000" b="1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36</Words>
  <PresentationFormat>Экран (4:3)</PresentationFormat>
  <Paragraphs>18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WORK</cp:lastModifiedBy>
  <cp:revision>19</cp:revision>
  <dcterms:created xsi:type="dcterms:W3CDTF">2017-01-31T15:34:08Z</dcterms:created>
  <dcterms:modified xsi:type="dcterms:W3CDTF">2017-02-14T07:23:46Z</dcterms:modified>
</cp:coreProperties>
</file>